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7" r:id="rId2"/>
    <p:sldId id="298" r:id="rId3"/>
    <p:sldId id="294" r:id="rId4"/>
    <p:sldId id="268" r:id="rId5"/>
    <p:sldId id="295" r:id="rId6"/>
    <p:sldId id="296" r:id="rId7"/>
    <p:sldId id="285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4" autoAdjust="0"/>
    <p:restoredTop sz="92857" autoAdjust="0"/>
  </p:normalViewPr>
  <p:slideViewPr>
    <p:cSldViewPr snapToGrid="0">
      <p:cViewPr varScale="1">
        <p:scale>
          <a:sx n="60" d="100"/>
          <a:sy n="60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51E5E-AD4A-467D-9487-8928F01C6F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034FD59-79BB-4BE5-8710-8C8DE97D4388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pPr algn="l"/>
          <a:r>
            <a:rPr lang="en-US" sz="1800" b="1" dirty="0" smtClean="0"/>
            <a:t>Single Celled Organisms</a:t>
          </a:r>
          <a:endParaRPr lang="en-US" sz="1800" b="1" dirty="0"/>
        </a:p>
      </dgm:t>
    </dgm:pt>
    <dgm:pt modelId="{6C8F6F99-D90F-4F18-993E-781EA509DC6D}" type="parTrans" cxnId="{E0782B25-B159-4ECC-A532-DA6B896C3CD7}">
      <dgm:prSet/>
      <dgm:spPr/>
      <dgm:t>
        <a:bodyPr/>
        <a:lstStyle/>
        <a:p>
          <a:endParaRPr lang="en-US"/>
        </a:p>
      </dgm:t>
    </dgm:pt>
    <dgm:pt modelId="{B8CC7A21-210F-49AA-B409-CA0CFF2ED423}" type="sibTrans" cxnId="{E0782B25-B159-4ECC-A532-DA6B896C3CD7}">
      <dgm:prSet/>
      <dgm:spPr/>
      <dgm:t>
        <a:bodyPr/>
        <a:lstStyle/>
        <a:p>
          <a:endParaRPr lang="en-US"/>
        </a:p>
      </dgm:t>
    </dgm:pt>
    <dgm:pt modelId="{ADAE818B-D47C-4319-8330-00DF0EF8973B}" type="pres">
      <dgm:prSet presAssocID="{27551E5E-AD4A-467D-9487-8928F01C6FE2}" presName="compositeShape" presStyleCnt="0">
        <dgm:presLayoutVars>
          <dgm:chMax val="7"/>
          <dgm:dir/>
          <dgm:resizeHandles val="exact"/>
        </dgm:presLayoutVars>
      </dgm:prSet>
      <dgm:spPr/>
    </dgm:pt>
    <dgm:pt modelId="{D1F4A8DC-07E3-4880-B948-B1FC1A1850D1}" type="pres">
      <dgm:prSet presAssocID="{A034FD59-79BB-4BE5-8710-8C8DE97D4388}" presName="circ1TxSh" presStyleLbl="vennNode1" presStyleIdx="0" presStyleCnt="1" custLinFactNeighborX="-37136" custLinFactNeighborY="-1363"/>
      <dgm:spPr/>
      <dgm:t>
        <a:bodyPr/>
        <a:lstStyle/>
        <a:p>
          <a:endParaRPr lang="en-US"/>
        </a:p>
      </dgm:t>
    </dgm:pt>
  </dgm:ptLst>
  <dgm:cxnLst>
    <dgm:cxn modelId="{E0782B25-B159-4ECC-A532-DA6B896C3CD7}" srcId="{27551E5E-AD4A-467D-9487-8928F01C6FE2}" destId="{A034FD59-79BB-4BE5-8710-8C8DE97D4388}" srcOrd="0" destOrd="0" parTransId="{6C8F6F99-D90F-4F18-993E-781EA509DC6D}" sibTransId="{B8CC7A21-210F-49AA-B409-CA0CFF2ED423}"/>
    <dgm:cxn modelId="{5D0935E0-B7AE-48F5-B035-5DA0645530C8}" type="presOf" srcId="{27551E5E-AD4A-467D-9487-8928F01C6FE2}" destId="{ADAE818B-D47C-4319-8330-00DF0EF8973B}" srcOrd="0" destOrd="0" presId="urn:microsoft.com/office/officeart/2005/8/layout/venn1"/>
    <dgm:cxn modelId="{57E3AA3F-0B2F-42A5-8739-3686A2C9D559}" type="presOf" srcId="{A034FD59-79BB-4BE5-8710-8C8DE97D4388}" destId="{D1F4A8DC-07E3-4880-B948-B1FC1A1850D1}" srcOrd="0" destOrd="0" presId="urn:microsoft.com/office/officeart/2005/8/layout/venn1"/>
    <dgm:cxn modelId="{20130B20-D668-4177-A6D0-FA5BB58BA6F7}" type="presParOf" srcId="{ADAE818B-D47C-4319-8330-00DF0EF8973B}" destId="{D1F4A8DC-07E3-4880-B948-B1FC1A1850D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551E5E-AD4A-467D-9487-8928F01C6F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F109BB1-11DF-41B7-91F7-1F57165166AF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pPr algn="r"/>
          <a:r>
            <a:rPr lang="en-US" sz="1800" b="1" dirty="0" smtClean="0"/>
            <a:t>Multicellular Organisms</a:t>
          </a:r>
          <a:endParaRPr lang="en-US" sz="1800" b="1" dirty="0"/>
        </a:p>
      </dgm:t>
    </dgm:pt>
    <dgm:pt modelId="{AE16CFFC-D0D7-4CFC-A3F9-6DAC31BA19F3}" type="parTrans" cxnId="{3FAE4C8F-AF22-4D49-8476-2A99BEF9EE5E}">
      <dgm:prSet/>
      <dgm:spPr/>
      <dgm:t>
        <a:bodyPr/>
        <a:lstStyle/>
        <a:p>
          <a:endParaRPr lang="en-US"/>
        </a:p>
      </dgm:t>
    </dgm:pt>
    <dgm:pt modelId="{903373B9-4D1D-4C2D-A2AD-C4AC6F30CDBC}" type="sibTrans" cxnId="{3FAE4C8F-AF22-4D49-8476-2A99BEF9EE5E}">
      <dgm:prSet/>
      <dgm:spPr/>
      <dgm:t>
        <a:bodyPr/>
        <a:lstStyle/>
        <a:p>
          <a:endParaRPr lang="en-US"/>
        </a:p>
      </dgm:t>
    </dgm:pt>
    <dgm:pt modelId="{ADAE818B-D47C-4319-8330-00DF0EF8973B}" type="pres">
      <dgm:prSet presAssocID="{27551E5E-AD4A-467D-9487-8928F01C6FE2}" presName="compositeShape" presStyleCnt="0">
        <dgm:presLayoutVars>
          <dgm:chMax val="7"/>
          <dgm:dir/>
          <dgm:resizeHandles val="exact"/>
        </dgm:presLayoutVars>
      </dgm:prSet>
      <dgm:spPr/>
    </dgm:pt>
    <dgm:pt modelId="{B1E46E24-B868-4E99-A3A9-088A1D92C615}" type="pres">
      <dgm:prSet presAssocID="{2F109BB1-11DF-41B7-91F7-1F57165166AF}" presName="circ1TxSh" presStyleLbl="vennNode1" presStyleIdx="0" presStyleCnt="1" custLinFactNeighborX="30658" custLinFactNeighborY="1268"/>
      <dgm:spPr/>
      <dgm:t>
        <a:bodyPr/>
        <a:lstStyle/>
        <a:p>
          <a:endParaRPr lang="en-US"/>
        </a:p>
      </dgm:t>
    </dgm:pt>
  </dgm:ptLst>
  <dgm:cxnLst>
    <dgm:cxn modelId="{5D0935E0-B7AE-48F5-B035-5DA0645530C8}" type="presOf" srcId="{27551E5E-AD4A-467D-9487-8928F01C6FE2}" destId="{ADAE818B-D47C-4319-8330-00DF0EF8973B}" srcOrd="0" destOrd="0" presId="urn:microsoft.com/office/officeart/2005/8/layout/venn1"/>
    <dgm:cxn modelId="{BFFF48DB-7BE7-455F-AF50-3FFF9BA0A78C}" type="presOf" srcId="{2F109BB1-11DF-41B7-91F7-1F57165166AF}" destId="{B1E46E24-B868-4E99-A3A9-088A1D92C615}" srcOrd="0" destOrd="0" presId="urn:microsoft.com/office/officeart/2005/8/layout/venn1"/>
    <dgm:cxn modelId="{3FAE4C8F-AF22-4D49-8476-2A99BEF9EE5E}" srcId="{27551E5E-AD4A-467D-9487-8928F01C6FE2}" destId="{2F109BB1-11DF-41B7-91F7-1F57165166AF}" srcOrd="0" destOrd="0" parTransId="{AE16CFFC-D0D7-4CFC-A3F9-6DAC31BA19F3}" sibTransId="{903373B9-4D1D-4C2D-A2AD-C4AC6F30CDBC}"/>
    <dgm:cxn modelId="{CBFB5D98-481A-469B-A2F1-75BBA4CA451F}" type="presParOf" srcId="{ADAE818B-D47C-4319-8330-00DF0EF8973B}" destId="{B1E46E24-B868-4E99-A3A9-088A1D92C61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551E5E-AD4A-467D-9487-8928F01C6F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034FD59-79BB-4BE5-8710-8C8DE97D4388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pPr algn="l"/>
          <a:endParaRPr lang="en-US" sz="1800" b="1" dirty="0"/>
        </a:p>
      </dgm:t>
    </dgm:pt>
    <dgm:pt modelId="{6C8F6F99-D90F-4F18-993E-781EA509DC6D}" type="parTrans" cxnId="{E0782B25-B159-4ECC-A532-DA6B896C3CD7}">
      <dgm:prSet/>
      <dgm:spPr/>
      <dgm:t>
        <a:bodyPr/>
        <a:lstStyle/>
        <a:p>
          <a:endParaRPr lang="en-US"/>
        </a:p>
      </dgm:t>
    </dgm:pt>
    <dgm:pt modelId="{B8CC7A21-210F-49AA-B409-CA0CFF2ED423}" type="sibTrans" cxnId="{E0782B25-B159-4ECC-A532-DA6B896C3CD7}">
      <dgm:prSet/>
      <dgm:spPr/>
      <dgm:t>
        <a:bodyPr/>
        <a:lstStyle/>
        <a:p>
          <a:endParaRPr lang="en-US"/>
        </a:p>
      </dgm:t>
    </dgm:pt>
    <dgm:pt modelId="{2F109BB1-11DF-41B7-91F7-1F57165166AF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pPr algn="r"/>
          <a:endParaRPr lang="en-US" sz="1800" b="1" dirty="0"/>
        </a:p>
      </dgm:t>
    </dgm:pt>
    <dgm:pt modelId="{AE16CFFC-D0D7-4CFC-A3F9-6DAC31BA19F3}" type="parTrans" cxnId="{3FAE4C8F-AF22-4D49-8476-2A99BEF9EE5E}">
      <dgm:prSet/>
      <dgm:spPr/>
      <dgm:t>
        <a:bodyPr/>
        <a:lstStyle/>
        <a:p>
          <a:endParaRPr lang="en-US"/>
        </a:p>
      </dgm:t>
    </dgm:pt>
    <dgm:pt modelId="{903373B9-4D1D-4C2D-A2AD-C4AC6F30CDBC}" type="sibTrans" cxnId="{3FAE4C8F-AF22-4D49-8476-2A99BEF9EE5E}">
      <dgm:prSet/>
      <dgm:spPr/>
      <dgm:t>
        <a:bodyPr/>
        <a:lstStyle/>
        <a:p>
          <a:endParaRPr lang="en-US"/>
        </a:p>
      </dgm:t>
    </dgm:pt>
    <dgm:pt modelId="{ADAE818B-D47C-4319-8330-00DF0EF8973B}" type="pres">
      <dgm:prSet presAssocID="{27551E5E-AD4A-467D-9487-8928F01C6FE2}" presName="compositeShape" presStyleCnt="0">
        <dgm:presLayoutVars>
          <dgm:chMax val="7"/>
          <dgm:dir/>
          <dgm:resizeHandles val="exact"/>
        </dgm:presLayoutVars>
      </dgm:prSet>
      <dgm:spPr/>
    </dgm:pt>
    <dgm:pt modelId="{9040A8F3-770E-4E49-8010-EDD28C747C66}" type="pres">
      <dgm:prSet presAssocID="{A034FD59-79BB-4BE5-8710-8C8DE97D4388}" presName="circ1" presStyleLbl="vennNode1" presStyleIdx="0" presStyleCnt="2"/>
      <dgm:spPr/>
      <dgm:t>
        <a:bodyPr/>
        <a:lstStyle/>
        <a:p>
          <a:endParaRPr lang="en-US"/>
        </a:p>
      </dgm:t>
    </dgm:pt>
    <dgm:pt modelId="{A92E7A52-01EB-40FE-BF36-B9BA0B2DCBF0}" type="pres">
      <dgm:prSet presAssocID="{A034FD59-79BB-4BE5-8710-8C8DE97D438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4D987-3C78-4941-9391-3E7DDF33DCC1}" type="pres">
      <dgm:prSet presAssocID="{2F109BB1-11DF-41B7-91F7-1F57165166AF}" presName="circ2" presStyleLbl="vennNode1" presStyleIdx="1" presStyleCnt="2"/>
      <dgm:spPr/>
      <dgm:t>
        <a:bodyPr/>
        <a:lstStyle/>
        <a:p>
          <a:endParaRPr lang="en-US"/>
        </a:p>
      </dgm:t>
    </dgm:pt>
    <dgm:pt modelId="{BD5DB1D7-C363-45C4-B7AE-13AAFBE4FADD}" type="pres">
      <dgm:prSet presAssocID="{2F109BB1-11DF-41B7-91F7-1F57165166A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CAE6B2-6336-4E64-8AFB-228461EEE191}" type="presOf" srcId="{A034FD59-79BB-4BE5-8710-8C8DE97D4388}" destId="{9040A8F3-770E-4E49-8010-EDD28C747C66}" srcOrd="0" destOrd="0" presId="urn:microsoft.com/office/officeart/2005/8/layout/venn1"/>
    <dgm:cxn modelId="{3FAE4C8F-AF22-4D49-8476-2A99BEF9EE5E}" srcId="{27551E5E-AD4A-467D-9487-8928F01C6FE2}" destId="{2F109BB1-11DF-41B7-91F7-1F57165166AF}" srcOrd="1" destOrd="0" parTransId="{AE16CFFC-D0D7-4CFC-A3F9-6DAC31BA19F3}" sibTransId="{903373B9-4D1D-4C2D-A2AD-C4AC6F30CDBC}"/>
    <dgm:cxn modelId="{18288DFB-2AD8-4E2E-A356-72AF4B553AA1}" type="presOf" srcId="{A034FD59-79BB-4BE5-8710-8C8DE97D4388}" destId="{A92E7A52-01EB-40FE-BF36-B9BA0B2DCBF0}" srcOrd="1" destOrd="0" presId="urn:microsoft.com/office/officeart/2005/8/layout/venn1"/>
    <dgm:cxn modelId="{4202E8B4-11CB-47F8-9773-81AAF6902B1E}" type="presOf" srcId="{2F109BB1-11DF-41B7-91F7-1F57165166AF}" destId="{4954D987-3C78-4941-9391-3E7DDF33DCC1}" srcOrd="0" destOrd="0" presId="urn:microsoft.com/office/officeart/2005/8/layout/venn1"/>
    <dgm:cxn modelId="{5D0935E0-B7AE-48F5-B035-5DA0645530C8}" type="presOf" srcId="{27551E5E-AD4A-467D-9487-8928F01C6FE2}" destId="{ADAE818B-D47C-4319-8330-00DF0EF8973B}" srcOrd="0" destOrd="0" presId="urn:microsoft.com/office/officeart/2005/8/layout/venn1"/>
    <dgm:cxn modelId="{2553C47A-5B01-4C4C-A606-395A9D21AFF8}" type="presOf" srcId="{2F109BB1-11DF-41B7-91F7-1F57165166AF}" destId="{BD5DB1D7-C363-45C4-B7AE-13AAFBE4FADD}" srcOrd="1" destOrd="0" presId="urn:microsoft.com/office/officeart/2005/8/layout/venn1"/>
    <dgm:cxn modelId="{E0782B25-B159-4ECC-A532-DA6B896C3CD7}" srcId="{27551E5E-AD4A-467D-9487-8928F01C6FE2}" destId="{A034FD59-79BB-4BE5-8710-8C8DE97D4388}" srcOrd="0" destOrd="0" parTransId="{6C8F6F99-D90F-4F18-993E-781EA509DC6D}" sibTransId="{B8CC7A21-210F-49AA-B409-CA0CFF2ED423}"/>
    <dgm:cxn modelId="{03D7807A-689A-41E3-8248-7208BE19D316}" type="presParOf" srcId="{ADAE818B-D47C-4319-8330-00DF0EF8973B}" destId="{9040A8F3-770E-4E49-8010-EDD28C747C66}" srcOrd="0" destOrd="0" presId="urn:microsoft.com/office/officeart/2005/8/layout/venn1"/>
    <dgm:cxn modelId="{4C51AF66-AD20-4E5A-B536-461B932F701A}" type="presParOf" srcId="{ADAE818B-D47C-4319-8330-00DF0EF8973B}" destId="{A92E7A52-01EB-40FE-BF36-B9BA0B2DCBF0}" srcOrd="1" destOrd="0" presId="urn:microsoft.com/office/officeart/2005/8/layout/venn1"/>
    <dgm:cxn modelId="{BF9EF70F-DD60-4A4A-8534-336D83A7030B}" type="presParOf" srcId="{ADAE818B-D47C-4319-8330-00DF0EF8973B}" destId="{4954D987-3C78-4941-9391-3E7DDF33DCC1}" srcOrd="2" destOrd="0" presId="urn:microsoft.com/office/officeart/2005/8/layout/venn1"/>
    <dgm:cxn modelId="{67638CAC-4EC9-437E-B6CD-461F0807E346}" type="presParOf" srcId="{ADAE818B-D47C-4319-8330-00DF0EF8973B}" destId="{BD5DB1D7-C363-45C4-B7AE-13AAFBE4FAD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551E5E-AD4A-467D-9487-8928F01C6F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034FD59-79BB-4BE5-8710-8C8DE97D4388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pPr algn="l"/>
          <a:r>
            <a:rPr lang="en-US" sz="1800" b="1" dirty="0" smtClean="0"/>
            <a:t>Single Celled Organisms</a:t>
          </a:r>
          <a:endParaRPr lang="en-US" sz="1800" b="1" dirty="0"/>
        </a:p>
      </dgm:t>
    </dgm:pt>
    <dgm:pt modelId="{6C8F6F99-D90F-4F18-993E-781EA509DC6D}" type="parTrans" cxnId="{E0782B25-B159-4ECC-A532-DA6B896C3CD7}">
      <dgm:prSet/>
      <dgm:spPr/>
      <dgm:t>
        <a:bodyPr/>
        <a:lstStyle/>
        <a:p>
          <a:endParaRPr lang="en-US"/>
        </a:p>
      </dgm:t>
    </dgm:pt>
    <dgm:pt modelId="{B8CC7A21-210F-49AA-B409-CA0CFF2ED423}" type="sibTrans" cxnId="{E0782B25-B159-4ECC-A532-DA6B896C3CD7}">
      <dgm:prSet/>
      <dgm:spPr/>
      <dgm:t>
        <a:bodyPr/>
        <a:lstStyle/>
        <a:p>
          <a:endParaRPr lang="en-US"/>
        </a:p>
      </dgm:t>
    </dgm:pt>
    <dgm:pt modelId="{2F109BB1-11DF-41B7-91F7-1F57165166AF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pPr algn="r"/>
          <a:r>
            <a:rPr lang="en-US" sz="1800" b="1" dirty="0" smtClean="0"/>
            <a:t>Multicellular Organisms</a:t>
          </a:r>
          <a:endParaRPr lang="en-US" sz="1800" b="1" dirty="0"/>
        </a:p>
      </dgm:t>
    </dgm:pt>
    <dgm:pt modelId="{AE16CFFC-D0D7-4CFC-A3F9-6DAC31BA19F3}" type="parTrans" cxnId="{3FAE4C8F-AF22-4D49-8476-2A99BEF9EE5E}">
      <dgm:prSet/>
      <dgm:spPr/>
      <dgm:t>
        <a:bodyPr/>
        <a:lstStyle/>
        <a:p>
          <a:endParaRPr lang="en-US"/>
        </a:p>
      </dgm:t>
    </dgm:pt>
    <dgm:pt modelId="{903373B9-4D1D-4C2D-A2AD-C4AC6F30CDBC}" type="sibTrans" cxnId="{3FAE4C8F-AF22-4D49-8476-2A99BEF9EE5E}">
      <dgm:prSet/>
      <dgm:spPr/>
      <dgm:t>
        <a:bodyPr/>
        <a:lstStyle/>
        <a:p>
          <a:endParaRPr lang="en-US"/>
        </a:p>
      </dgm:t>
    </dgm:pt>
    <dgm:pt modelId="{ADAE818B-D47C-4319-8330-00DF0EF8973B}" type="pres">
      <dgm:prSet presAssocID="{27551E5E-AD4A-467D-9487-8928F01C6FE2}" presName="compositeShape" presStyleCnt="0">
        <dgm:presLayoutVars>
          <dgm:chMax val="7"/>
          <dgm:dir/>
          <dgm:resizeHandles val="exact"/>
        </dgm:presLayoutVars>
      </dgm:prSet>
      <dgm:spPr/>
    </dgm:pt>
    <dgm:pt modelId="{9040A8F3-770E-4E49-8010-EDD28C747C66}" type="pres">
      <dgm:prSet presAssocID="{A034FD59-79BB-4BE5-8710-8C8DE97D4388}" presName="circ1" presStyleLbl="vennNode1" presStyleIdx="0" presStyleCnt="2"/>
      <dgm:spPr/>
      <dgm:t>
        <a:bodyPr/>
        <a:lstStyle/>
        <a:p>
          <a:endParaRPr lang="en-US"/>
        </a:p>
      </dgm:t>
    </dgm:pt>
    <dgm:pt modelId="{A92E7A52-01EB-40FE-BF36-B9BA0B2DCBF0}" type="pres">
      <dgm:prSet presAssocID="{A034FD59-79BB-4BE5-8710-8C8DE97D438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4D987-3C78-4941-9391-3E7DDF33DCC1}" type="pres">
      <dgm:prSet presAssocID="{2F109BB1-11DF-41B7-91F7-1F57165166AF}" presName="circ2" presStyleLbl="vennNode1" presStyleIdx="1" presStyleCnt="2" custLinFactNeighborX="6277" custLinFactNeighborY="13432"/>
      <dgm:spPr/>
      <dgm:t>
        <a:bodyPr/>
        <a:lstStyle/>
        <a:p>
          <a:endParaRPr lang="en-US"/>
        </a:p>
      </dgm:t>
    </dgm:pt>
    <dgm:pt modelId="{BD5DB1D7-C363-45C4-B7AE-13AAFBE4FADD}" type="pres">
      <dgm:prSet presAssocID="{2F109BB1-11DF-41B7-91F7-1F57165166A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4B78F3-83D0-4647-9F3A-8B09982CBC37}" type="presOf" srcId="{2F109BB1-11DF-41B7-91F7-1F57165166AF}" destId="{4954D987-3C78-4941-9391-3E7DDF33DCC1}" srcOrd="0" destOrd="0" presId="urn:microsoft.com/office/officeart/2005/8/layout/venn1"/>
    <dgm:cxn modelId="{E0782B25-B159-4ECC-A532-DA6B896C3CD7}" srcId="{27551E5E-AD4A-467D-9487-8928F01C6FE2}" destId="{A034FD59-79BB-4BE5-8710-8C8DE97D4388}" srcOrd="0" destOrd="0" parTransId="{6C8F6F99-D90F-4F18-993E-781EA509DC6D}" sibTransId="{B8CC7A21-210F-49AA-B409-CA0CFF2ED423}"/>
    <dgm:cxn modelId="{3DEC6BA0-1177-48A1-BF3C-8708B0050EF9}" type="presOf" srcId="{2F109BB1-11DF-41B7-91F7-1F57165166AF}" destId="{BD5DB1D7-C363-45C4-B7AE-13AAFBE4FADD}" srcOrd="1" destOrd="0" presId="urn:microsoft.com/office/officeart/2005/8/layout/venn1"/>
    <dgm:cxn modelId="{EBB3647A-1E29-4812-8401-98AC633FDD43}" type="presOf" srcId="{27551E5E-AD4A-467D-9487-8928F01C6FE2}" destId="{ADAE818B-D47C-4319-8330-00DF0EF8973B}" srcOrd="0" destOrd="0" presId="urn:microsoft.com/office/officeart/2005/8/layout/venn1"/>
    <dgm:cxn modelId="{3FAE4C8F-AF22-4D49-8476-2A99BEF9EE5E}" srcId="{27551E5E-AD4A-467D-9487-8928F01C6FE2}" destId="{2F109BB1-11DF-41B7-91F7-1F57165166AF}" srcOrd="1" destOrd="0" parTransId="{AE16CFFC-D0D7-4CFC-A3F9-6DAC31BA19F3}" sibTransId="{903373B9-4D1D-4C2D-A2AD-C4AC6F30CDBC}"/>
    <dgm:cxn modelId="{92A5A64C-BB0B-431B-B9C0-7672911CB6C5}" type="presOf" srcId="{A034FD59-79BB-4BE5-8710-8C8DE97D4388}" destId="{9040A8F3-770E-4E49-8010-EDD28C747C66}" srcOrd="0" destOrd="0" presId="urn:microsoft.com/office/officeart/2005/8/layout/venn1"/>
    <dgm:cxn modelId="{EBCE5BDB-DAC0-4EB1-923B-A38E67BD3916}" type="presOf" srcId="{A034FD59-79BB-4BE5-8710-8C8DE97D4388}" destId="{A92E7A52-01EB-40FE-BF36-B9BA0B2DCBF0}" srcOrd="1" destOrd="0" presId="urn:microsoft.com/office/officeart/2005/8/layout/venn1"/>
    <dgm:cxn modelId="{5FAA008E-4DF5-43B8-A4AA-B26DB6EDEA4F}" type="presParOf" srcId="{ADAE818B-D47C-4319-8330-00DF0EF8973B}" destId="{9040A8F3-770E-4E49-8010-EDD28C747C66}" srcOrd="0" destOrd="0" presId="urn:microsoft.com/office/officeart/2005/8/layout/venn1"/>
    <dgm:cxn modelId="{1AE9F760-A8E0-44C3-BE6B-599BD10A90C0}" type="presParOf" srcId="{ADAE818B-D47C-4319-8330-00DF0EF8973B}" destId="{A92E7A52-01EB-40FE-BF36-B9BA0B2DCBF0}" srcOrd="1" destOrd="0" presId="urn:microsoft.com/office/officeart/2005/8/layout/venn1"/>
    <dgm:cxn modelId="{1BC1DFF1-519F-4DAD-8503-FA3FC6C0CBAA}" type="presParOf" srcId="{ADAE818B-D47C-4319-8330-00DF0EF8973B}" destId="{4954D987-3C78-4941-9391-3E7DDF33DCC1}" srcOrd="2" destOrd="0" presId="urn:microsoft.com/office/officeart/2005/8/layout/venn1"/>
    <dgm:cxn modelId="{111F9D0D-5EAB-4130-8EA2-A2A1724A5831}" type="presParOf" srcId="{ADAE818B-D47C-4319-8330-00DF0EF8973B}" destId="{BD5DB1D7-C363-45C4-B7AE-13AAFBE4FAD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551E5E-AD4A-467D-9487-8928F01C6F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034FD59-79BB-4BE5-8710-8C8DE97D4388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pPr algn="l"/>
          <a:r>
            <a:rPr lang="en-US" sz="1800" b="1" dirty="0" smtClean="0"/>
            <a:t>Single Celled Organisms</a:t>
          </a:r>
          <a:endParaRPr lang="en-US" sz="1800" b="1" dirty="0"/>
        </a:p>
      </dgm:t>
    </dgm:pt>
    <dgm:pt modelId="{6C8F6F99-D90F-4F18-993E-781EA509DC6D}" type="parTrans" cxnId="{E0782B25-B159-4ECC-A532-DA6B896C3CD7}">
      <dgm:prSet/>
      <dgm:spPr/>
      <dgm:t>
        <a:bodyPr/>
        <a:lstStyle/>
        <a:p>
          <a:endParaRPr lang="en-US"/>
        </a:p>
      </dgm:t>
    </dgm:pt>
    <dgm:pt modelId="{B8CC7A21-210F-49AA-B409-CA0CFF2ED423}" type="sibTrans" cxnId="{E0782B25-B159-4ECC-A532-DA6B896C3CD7}">
      <dgm:prSet/>
      <dgm:spPr/>
      <dgm:t>
        <a:bodyPr/>
        <a:lstStyle/>
        <a:p>
          <a:endParaRPr lang="en-US"/>
        </a:p>
      </dgm:t>
    </dgm:pt>
    <dgm:pt modelId="{2F109BB1-11DF-41B7-91F7-1F57165166AF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pPr algn="r"/>
          <a:r>
            <a:rPr lang="en-US" sz="1800" b="1" dirty="0" smtClean="0"/>
            <a:t>Multicellular Organisms</a:t>
          </a:r>
          <a:endParaRPr lang="en-US" sz="1800" b="1" dirty="0"/>
        </a:p>
      </dgm:t>
    </dgm:pt>
    <dgm:pt modelId="{AE16CFFC-D0D7-4CFC-A3F9-6DAC31BA19F3}" type="parTrans" cxnId="{3FAE4C8F-AF22-4D49-8476-2A99BEF9EE5E}">
      <dgm:prSet/>
      <dgm:spPr/>
      <dgm:t>
        <a:bodyPr/>
        <a:lstStyle/>
        <a:p>
          <a:endParaRPr lang="en-US"/>
        </a:p>
      </dgm:t>
    </dgm:pt>
    <dgm:pt modelId="{903373B9-4D1D-4C2D-A2AD-C4AC6F30CDBC}" type="sibTrans" cxnId="{3FAE4C8F-AF22-4D49-8476-2A99BEF9EE5E}">
      <dgm:prSet/>
      <dgm:spPr/>
      <dgm:t>
        <a:bodyPr/>
        <a:lstStyle/>
        <a:p>
          <a:endParaRPr lang="en-US"/>
        </a:p>
      </dgm:t>
    </dgm:pt>
    <dgm:pt modelId="{ADAE818B-D47C-4319-8330-00DF0EF8973B}" type="pres">
      <dgm:prSet presAssocID="{27551E5E-AD4A-467D-9487-8928F01C6FE2}" presName="compositeShape" presStyleCnt="0">
        <dgm:presLayoutVars>
          <dgm:chMax val="7"/>
          <dgm:dir/>
          <dgm:resizeHandles val="exact"/>
        </dgm:presLayoutVars>
      </dgm:prSet>
      <dgm:spPr/>
    </dgm:pt>
    <dgm:pt modelId="{9040A8F3-770E-4E49-8010-EDD28C747C66}" type="pres">
      <dgm:prSet presAssocID="{A034FD59-79BB-4BE5-8710-8C8DE97D4388}" presName="circ1" presStyleLbl="vennNode1" presStyleIdx="0" presStyleCnt="2"/>
      <dgm:spPr/>
      <dgm:t>
        <a:bodyPr/>
        <a:lstStyle/>
        <a:p>
          <a:endParaRPr lang="en-US"/>
        </a:p>
      </dgm:t>
    </dgm:pt>
    <dgm:pt modelId="{A92E7A52-01EB-40FE-BF36-B9BA0B2DCBF0}" type="pres">
      <dgm:prSet presAssocID="{A034FD59-79BB-4BE5-8710-8C8DE97D438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4D987-3C78-4941-9391-3E7DDF33DCC1}" type="pres">
      <dgm:prSet presAssocID="{2F109BB1-11DF-41B7-91F7-1F57165166AF}" presName="circ2" presStyleLbl="vennNode1" presStyleIdx="1" presStyleCnt="2" custLinFactNeighborX="6277" custLinFactNeighborY="13432"/>
      <dgm:spPr/>
      <dgm:t>
        <a:bodyPr/>
        <a:lstStyle/>
        <a:p>
          <a:endParaRPr lang="en-US"/>
        </a:p>
      </dgm:t>
    </dgm:pt>
    <dgm:pt modelId="{BD5DB1D7-C363-45C4-B7AE-13AAFBE4FADD}" type="pres">
      <dgm:prSet presAssocID="{2F109BB1-11DF-41B7-91F7-1F57165166A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4B78F3-83D0-4647-9F3A-8B09982CBC37}" type="presOf" srcId="{2F109BB1-11DF-41B7-91F7-1F57165166AF}" destId="{4954D987-3C78-4941-9391-3E7DDF33DCC1}" srcOrd="0" destOrd="0" presId="urn:microsoft.com/office/officeart/2005/8/layout/venn1"/>
    <dgm:cxn modelId="{E0782B25-B159-4ECC-A532-DA6B896C3CD7}" srcId="{27551E5E-AD4A-467D-9487-8928F01C6FE2}" destId="{A034FD59-79BB-4BE5-8710-8C8DE97D4388}" srcOrd="0" destOrd="0" parTransId="{6C8F6F99-D90F-4F18-993E-781EA509DC6D}" sibTransId="{B8CC7A21-210F-49AA-B409-CA0CFF2ED423}"/>
    <dgm:cxn modelId="{3DEC6BA0-1177-48A1-BF3C-8708B0050EF9}" type="presOf" srcId="{2F109BB1-11DF-41B7-91F7-1F57165166AF}" destId="{BD5DB1D7-C363-45C4-B7AE-13AAFBE4FADD}" srcOrd="1" destOrd="0" presId="urn:microsoft.com/office/officeart/2005/8/layout/venn1"/>
    <dgm:cxn modelId="{EBB3647A-1E29-4812-8401-98AC633FDD43}" type="presOf" srcId="{27551E5E-AD4A-467D-9487-8928F01C6FE2}" destId="{ADAE818B-D47C-4319-8330-00DF0EF8973B}" srcOrd="0" destOrd="0" presId="urn:microsoft.com/office/officeart/2005/8/layout/venn1"/>
    <dgm:cxn modelId="{3FAE4C8F-AF22-4D49-8476-2A99BEF9EE5E}" srcId="{27551E5E-AD4A-467D-9487-8928F01C6FE2}" destId="{2F109BB1-11DF-41B7-91F7-1F57165166AF}" srcOrd="1" destOrd="0" parTransId="{AE16CFFC-D0D7-4CFC-A3F9-6DAC31BA19F3}" sibTransId="{903373B9-4D1D-4C2D-A2AD-C4AC6F30CDBC}"/>
    <dgm:cxn modelId="{92A5A64C-BB0B-431B-B9C0-7672911CB6C5}" type="presOf" srcId="{A034FD59-79BB-4BE5-8710-8C8DE97D4388}" destId="{9040A8F3-770E-4E49-8010-EDD28C747C66}" srcOrd="0" destOrd="0" presId="urn:microsoft.com/office/officeart/2005/8/layout/venn1"/>
    <dgm:cxn modelId="{EBCE5BDB-DAC0-4EB1-923B-A38E67BD3916}" type="presOf" srcId="{A034FD59-79BB-4BE5-8710-8C8DE97D4388}" destId="{A92E7A52-01EB-40FE-BF36-B9BA0B2DCBF0}" srcOrd="1" destOrd="0" presId="urn:microsoft.com/office/officeart/2005/8/layout/venn1"/>
    <dgm:cxn modelId="{5FAA008E-4DF5-43B8-A4AA-B26DB6EDEA4F}" type="presParOf" srcId="{ADAE818B-D47C-4319-8330-00DF0EF8973B}" destId="{9040A8F3-770E-4E49-8010-EDD28C747C66}" srcOrd="0" destOrd="0" presId="urn:microsoft.com/office/officeart/2005/8/layout/venn1"/>
    <dgm:cxn modelId="{1AE9F760-A8E0-44C3-BE6B-599BD10A90C0}" type="presParOf" srcId="{ADAE818B-D47C-4319-8330-00DF0EF8973B}" destId="{A92E7A52-01EB-40FE-BF36-B9BA0B2DCBF0}" srcOrd="1" destOrd="0" presId="urn:microsoft.com/office/officeart/2005/8/layout/venn1"/>
    <dgm:cxn modelId="{1BC1DFF1-519F-4DAD-8503-FA3FC6C0CBAA}" type="presParOf" srcId="{ADAE818B-D47C-4319-8330-00DF0EF8973B}" destId="{4954D987-3C78-4941-9391-3E7DDF33DCC1}" srcOrd="2" destOrd="0" presId="urn:microsoft.com/office/officeart/2005/8/layout/venn1"/>
    <dgm:cxn modelId="{111F9D0D-5EAB-4130-8EA2-A2A1724A5831}" type="presParOf" srcId="{ADAE818B-D47C-4319-8330-00DF0EF8973B}" destId="{BD5DB1D7-C363-45C4-B7AE-13AAFBE4FAD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4A8DC-07E3-4880-B948-B1FC1A1850D1}">
      <dsp:nvSpPr>
        <dsp:cNvPr id="0" name=""/>
        <dsp:cNvSpPr/>
      </dsp:nvSpPr>
      <dsp:spPr>
        <a:xfrm>
          <a:off x="65539" y="0"/>
          <a:ext cx="4400577" cy="4400577"/>
        </a:xfrm>
        <a:prstGeom prst="ellipse">
          <a:avLst/>
        </a:prstGeom>
        <a:solidFill>
          <a:srgbClr val="FFC0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Single Celled Organisms</a:t>
          </a:r>
          <a:endParaRPr lang="en-US" sz="1800" b="1" kern="1200" dirty="0"/>
        </a:p>
      </dsp:txBody>
      <dsp:txXfrm>
        <a:off x="709989" y="644450"/>
        <a:ext cx="3111677" cy="3111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46E24-B868-4E99-A3A9-088A1D92C615}">
      <dsp:nvSpPr>
        <dsp:cNvPr id="0" name=""/>
        <dsp:cNvSpPr/>
      </dsp:nvSpPr>
      <dsp:spPr>
        <a:xfrm>
          <a:off x="193276" y="0"/>
          <a:ext cx="4400577" cy="4400577"/>
        </a:xfrm>
        <a:prstGeom prst="ellipse">
          <a:avLst/>
        </a:prstGeom>
        <a:solidFill>
          <a:srgbClr val="FFFF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Multicellular Organisms</a:t>
          </a:r>
          <a:endParaRPr lang="en-US" sz="1800" b="1" kern="1200" dirty="0"/>
        </a:p>
      </dsp:txBody>
      <dsp:txXfrm>
        <a:off x="837726" y="644450"/>
        <a:ext cx="3111677" cy="3111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0A8F3-770E-4E49-8010-EDD28C747C66}">
      <dsp:nvSpPr>
        <dsp:cNvPr id="0" name=""/>
        <dsp:cNvSpPr/>
      </dsp:nvSpPr>
      <dsp:spPr>
        <a:xfrm>
          <a:off x="175501" y="35773"/>
          <a:ext cx="4329029" cy="4329029"/>
        </a:xfrm>
        <a:prstGeom prst="ellipse">
          <a:avLst/>
        </a:prstGeom>
        <a:solidFill>
          <a:srgbClr val="FFC0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780005" y="546259"/>
        <a:ext cx="2496016" cy="3308058"/>
      </dsp:txXfrm>
    </dsp:sp>
    <dsp:sp modelId="{4954D987-3C78-4941-9391-3E7DDF33DCC1}">
      <dsp:nvSpPr>
        <dsp:cNvPr id="0" name=""/>
        <dsp:cNvSpPr/>
      </dsp:nvSpPr>
      <dsp:spPr>
        <a:xfrm>
          <a:off x="3295522" y="35773"/>
          <a:ext cx="4329029" cy="4329029"/>
        </a:xfrm>
        <a:prstGeom prst="ellipse">
          <a:avLst/>
        </a:prstGeom>
        <a:solidFill>
          <a:srgbClr val="FFFF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4524030" y="546259"/>
        <a:ext cx="2496016" cy="33080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0A8F3-770E-4E49-8010-EDD28C747C66}">
      <dsp:nvSpPr>
        <dsp:cNvPr id="0" name=""/>
        <dsp:cNvSpPr/>
      </dsp:nvSpPr>
      <dsp:spPr>
        <a:xfrm>
          <a:off x="175501" y="35773"/>
          <a:ext cx="4329029" cy="4329029"/>
        </a:xfrm>
        <a:prstGeom prst="ellipse">
          <a:avLst/>
        </a:prstGeom>
        <a:solidFill>
          <a:srgbClr val="FFC0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Single Celled Organisms</a:t>
          </a:r>
          <a:endParaRPr lang="en-US" sz="1800" b="1" kern="1200" dirty="0"/>
        </a:p>
      </dsp:txBody>
      <dsp:txXfrm>
        <a:off x="780005" y="546259"/>
        <a:ext cx="2496016" cy="3308058"/>
      </dsp:txXfrm>
    </dsp:sp>
    <dsp:sp modelId="{4954D987-3C78-4941-9391-3E7DDF33DCC1}">
      <dsp:nvSpPr>
        <dsp:cNvPr id="0" name=""/>
        <dsp:cNvSpPr/>
      </dsp:nvSpPr>
      <dsp:spPr>
        <a:xfrm>
          <a:off x="3471023" y="71547"/>
          <a:ext cx="4329029" cy="4329029"/>
        </a:xfrm>
        <a:prstGeom prst="ellipse">
          <a:avLst/>
        </a:prstGeom>
        <a:solidFill>
          <a:srgbClr val="FFFF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Multicellular Organisms</a:t>
          </a:r>
          <a:endParaRPr lang="en-US" sz="1800" b="1" kern="1200" dirty="0"/>
        </a:p>
      </dsp:txBody>
      <dsp:txXfrm>
        <a:off x="4699531" y="582033"/>
        <a:ext cx="2496016" cy="33080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0A8F3-770E-4E49-8010-EDD28C747C66}">
      <dsp:nvSpPr>
        <dsp:cNvPr id="0" name=""/>
        <dsp:cNvSpPr/>
      </dsp:nvSpPr>
      <dsp:spPr>
        <a:xfrm>
          <a:off x="175501" y="35773"/>
          <a:ext cx="4329029" cy="4329029"/>
        </a:xfrm>
        <a:prstGeom prst="ellipse">
          <a:avLst/>
        </a:prstGeom>
        <a:solidFill>
          <a:srgbClr val="FFC0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Single Celled Organisms</a:t>
          </a:r>
          <a:endParaRPr lang="en-US" sz="1800" b="1" kern="1200" dirty="0"/>
        </a:p>
      </dsp:txBody>
      <dsp:txXfrm>
        <a:off x="780005" y="546259"/>
        <a:ext cx="2496016" cy="3308058"/>
      </dsp:txXfrm>
    </dsp:sp>
    <dsp:sp modelId="{4954D987-3C78-4941-9391-3E7DDF33DCC1}">
      <dsp:nvSpPr>
        <dsp:cNvPr id="0" name=""/>
        <dsp:cNvSpPr/>
      </dsp:nvSpPr>
      <dsp:spPr>
        <a:xfrm>
          <a:off x="3471023" y="71547"/>
          <a:ext cx="4329029" cy="4329029"/>
        </a:xfrm>
        <a:prstGeom prst="ellipse">
          <a:avLst/>
        </a:prstGeom>
        <a:solidFill>
          <a:srgbClr val="FFFF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Multicellular Organisms</a:t>
          </a:r>
          <a:endParaRPr lang="en-US" sz="1800" b="1" kern="1200" dirty="0"/>
        </a:p>
      </dsp:txBody>
      <dsp:txXfrm>
        <a:off x="4699531" y="582033"/>
        <a:ext cx="2496016" cy="3308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94DEB-3087-44D4-AEA7-309894F0FF0A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C8201-A115-4689-999E-DFBE0804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93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8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4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0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34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9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6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8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2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5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4C48C4C-690F-416B-A0DC-F692FF0F34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3FCDA83-6734-4BC6-932E-D5E2D733E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9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11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Group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Science ESCAPE Room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9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3459917" cy="13563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Group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Science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ESCAPE Room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167" y="248112"/>
            <a:ext cx="4542020" cy="64193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4853" y="2728210"/>
            <a:ext cx="4092316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RULES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2008681" y="4336285"/>
            <a:ext cx="2308485" cy="1449918"/>
          </a:xfrm>
          <a:prstGeom prst="wedgeEllipseCallout">
            <a:avLst>
              <a:gd name="adj1" fmla="val -48755"/>
              <a:gd name="adj2" fmla="val 47891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Your TEAM’S success depends on YOU!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7160" y="4775304"/>
            <a:ext cx="3702570" cy="208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774" y="163387"/>
            <a:ext cx="7406640" cy="135636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Group ESCAPE Room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27" y="1753849"/>
            <a:ext cx="5159967" cy="484182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dirty="0" smtClean="0"/>
              <a:t>WORK as a GROUP</a:t>
            </a:r>
          </a:p>
          <a:p>
            <a:pPr marL="205740" lvl="1" indent="0" algn="ctr">
              <a:buNone/>
            </a:pPr>
            <a:r>
              <a:rPr lang="en-US" sz="2400" b="1" dirty="0" smtClean="0"/>
              <a:t>USE: </a:t>
            </a:r>
            <a:r>
              <a:rPr lang="en-US" sz="2400" dirty="0" smtClean="0"/>
              <a:t>chat, mic, board tools</a:t>
            </a:r>
            <a:endParaRPr lang="en-US" sz="2400" b="1" dirty="0" smtClean="0"/>
          </a:p>
          <a:p>
            <a:pPr algn="ctr"/>
            <a:r>
              <a:rPr lang="en-US" sz="2800" b="1" dirty="0" smtClean="0"/>
              <a:t>TASK:  </a:t>
            </a:r>
            <a:r>
              <a:rPr lang="en-US" sz="2800" b="1" u="sng" dirty="0" smtClean="0"/>
              <a:t>Complete</a:t>
            </a:r>
            <a:r>
              <a:rPr lang="en-US" sz="2800" dirty="0" smtClean="0"/>
              <a:t> the Venn Diagram for Single Celled vs. Multicellular Organisms.</a:t>
            </a:r>
          </a:p>
          <a:p>
            <a:pPr marL="205740" lvl="1" indent="0" algn="ctr">
              <a:buNone/>
            </a:pPr>
            <a:r>
              <a:rPr lang="en-US" sz="2400" b="1" dirty="0" smtClean="0"/>
              <a:t>USE: </a:t>
            </a:r>
            <a:r>
              <a:rPr lang="en-US" sz="2400" dirty="0" smtClean="0"/>
              <a:t>the Study Guide</a:t>
            </a:r>
          </a:p>
          <a:p>
            <a:pPr marL="205740" lvl="1" indent="0"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YOU MUST complete the work on the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FIRST slide to see the SECOND slide,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you must complete the work on the SECOND slide to see the THIRD slide!</a:t>
            </a:r>
          </a:p>
          <a:p>
            <a:pPr algn="ctr"/>
            <a:r>
              <a:rPr lang="en-US" sz="2800" b="1" dirty="0" smtClean="0"/>
              <a:t>CAN you complete </a:t>
            </a:r>
            <a:br>
              <a:rPr lang="en-US" sz="2800" b="1" dirty="0" smtClean="0"/>
            </a:br>
            <a:r>
              <a:rPr lang="en-US" sz="2800" b="1" dirty="0" smtClean="0"/>
              <a:t>the TASK in </a:t>
            </a:r>
            <a:br>
              <a:rPr lang="en-US" sz="2800" b="1" dirty="0" smtClean="0"/>
            </a:br>
            <a:r>
              <a:rPr lang="en-US" sz="2800" b="1" dirty="0" smtClean="0"/>
              <a:t>5 minutes!</a:t>
            </a:r>
            <a:endParaRPr lang="en-US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5414" y="412909"/>
            <a:ext cx="863799" cy="863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8637" y="412909"/>
            <a:ext cx="1146005" cy="857317"/>
          </a:xfrm>
          <a:prstGeom prst="rect">
            <a:avLst/>
          </a:prstGeom>
        </p:spPr>
      </p:pic>
      <p:sp>
        <p:nvSpPr>
          <p:cNvPr id="4" name="Left Arrow Callout 3"/>
          <p:cNvSpPr/>
          <p:nvPr/>
        </p:nvSpPr>
        <p:spPr>
          <a:xfrm>
            <a:off x="5312155" y="3657600"/>
            <a:ext cx="3352160" cy="1858780"/>
          </a:xfrm>
          <a:prstGeom prst="leftArrow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 have you slide checked, ALL team members MUST give a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green check!!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9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97" y="167431"/>
            <a:ext cx="7406640" cy="13563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Single vs Multicellular Organisms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416009"/>
              </p:ext>
            </p:extLst>
          </p:nvPr>
        </p:nvGraphicFramePr>
        <p:xfrm>
          <a:off x="598311" y="1638684"/>
          <a:ext cx="7800053" cy="4400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8525" y="469452"/>
            <a:ext cx="1005649" cy="7523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7252" y="339063"/>
            <a:ext cx="1013097" cy="10130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8311" y="1152113"/>
            <a:ext cx="573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WORK as a TEAM! </a:t>
            </a:r>
            <a:r>
              <a:rPr lang="en-US" dirty="0" smtClean="0"/>
              <a:t>…use chat, mic and board tools!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1111" y="5852133"/>
            <a:ext cx="8324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ON this slide, YOU NEED:</a:t>
            </a:r>
          </a:p>
          <a:p>
            <a:pPr marL="796925" indent="-342900">
              <a:buFont typeface="+mj-lt"/>
              <a:buAutoNum type="arabicPeriod"/>
            </a:pPr>
            <a:r>
              <a:rPr lang="en-US" sz="1600" dirty="0" smtClean="0"/>
              <a:t>TWO FACTS about single celled organisms</a:t>
            </a:r>
          </a:p>
          <a:p>
            <a:pPr marL="796925" indent="-342900">
              <a:buFont typeface="+mj-lt"/>
              <a:buAutoNum type="arabicPeriod"/>
            </a:pPr>
            <a:r>
              <a:rPr lang="en-US" sz="1600" dirty="0" smtClean="0"/>
              <a:t>And, ONE picture of a single celled organism.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92614" y="5591331"/>
            <a:ext cx="470312" cy="5604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85950" y="4811564"/>
            <a:ext cx="3578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 of 3 slides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Left Arrow Callout 11"/>
          <p:cNvSpPr/>
          <p:nvPr/>
        </p:nvSpPr>
        <p:spPr>
          <a:xfrm>
            <a:off x="5412014" y="2535870"/>
            <a:ext cx="3352160" cy="1858780"/>
          </a:xfrm>
          <a:prstGeom prst="leftArrow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 have you slide checked, ALL team members MUST give a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green check!!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2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97" y="167431"/>
            <a:ext cx="7406640" cy="13563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Single vs Multicellular Organisms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567513"/>
              </p:ext>
            </p:extLst>
          </p:nvPr>
        </p:nvGraphicFramePr>
        <p:xfrm>
          <a:off x="532785" y="1695423"/>
          <a:ext cx="4593853" cy="4400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8525" y="469452"/>
            <a:ext cx="1005649" cy="7523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7252" y="339063"/>
            <a:ext cx="1013097" cy="10130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8311" y="1152113"/>
            <a:ext cx="573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WORK as a TEAM! </a:t>
            </a:r>
            <a:r>
              <a:rPr lang="en-US" dirty="0" smtClean="0"/>
              <a:t>…use chat, mic and board tools!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1111" y="5852133"/>
            <a:ext cx="8324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this slide, YOU NEED:</a:t>
            </a:r>
          </a:p>
          <a:p>
            <a:pPr marL="796925" indent="-342900">
              <a:buFont typeface="+mj-lt"/>
              <a:buAutoNum type="arabicPeriod"/>
            </a:pPr>
            <a:r>
              <a:rPr lang="en-US" sz="1600" dirty="0"/>
              <a:t>TWO FACTS about </a:t>
            </a:r>
            <a:r>
              <a:rPr lang="en-US" sz="1600" dirty="0" smtClean="0"/>
              <a:t>multicellular </a:t>
            </a:r>
            <a:r>
              <a:rPr lang="en-US" sz="1600" dirty="0"/>
              <a:t>organisms</a:t>
            </a:r>
          </a:p>
          <a:p>
            <a:pPr marL="796925" indent="-342900">
              <a:buFont typeface="+mj-lt"/>
              <a:buAutoNum type="arabicPeriod"/>
            </a:pPr>
            <a:r>
              <a:rPr lang="en-US" sz="1600" dirty="0"/>
              <a:t>And, ONE picture of a </a:t>
            </a:r>
            <a:r>
              <a:rPr lang="en-US" sz="1600" dirty="0" smtClean="0"/>
              <a:t>multicellular organism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66872" y="5548849"/>
            <a:ext cx="470312" cy="56047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36553" y="5018321"/>
            <a:ext cx="3578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 of 3 slides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5" name="Left Arrow Callout 14"/>
          <p:cNvSpPr/>
          <p:nvPr/>
        </p:nvSpPr>
        <p:spPr>
          <a:xfrm>
            <a:off x="5530374" y="2607561"/>
            <a:ext cx="3352160" cy="1858780"/>
          </a:xfrm>
          <a:prstGeom prst="leftArrow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 have you slide checked, ALL team members MUST give a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green check!!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1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97" y="167431"/>
            <a:ext cx="7406640" cy="13563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Single vs Multicellular Organisms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692004"/>
              </p:ext>
            </p:extLst>
          </p:nvPr>
        </p:nvGraphicFramePr>
        <p:xfrm>
          <a:off x="532784" y="1695423"/>
          <a:ext cx="7800053" cy="4400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8525" y="469452"/>
            <a:ext cx="1005649" cy="7523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7252" y="339063"/>
            <a:ext cx="1013097" cy="10130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8311" y="1152113"/>
            <a:ext cx="573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WORK as a TEAM! </a:t>
            </a:r>
            <a:r>
              <a:rPr lang="en-US" dirty="0" smtClean="0"/>
              <a:t>…use chat, mic and board tools!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1111" y="5852133"/>
            <a:ext cx="8324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ON this slide, YOU NEED:</a:t>
            </a:r>
          </a:p>
          <a:p>
            <a:pPr marL="796925" indent="-342900">
              <a:buFont typeface="+mj-lt"/>
              <a:buAutoNum type="arabicPeriod"/>
            </a:pPr>
            <a:r>
              <a:rPr lang="en-US" sz="1600" dirty="0" smtClean="0"/>
              <a:t>TWO FACTS about BOTH Single Celled and Multicellular Organisms</a:t>
            </a:r>
          </a:p>
        </p:txBody>
      </p:sp>
      <p:sp>
        <p:nvSpPr>
          <p:cNvPr id="3" name="Up Arrow 2"/>
          <p:cNvSpPr/>
          <p:nvPr/>
        </p:nvSpPr>
        <p:spPr>
          <a:xfrm>
            <a:off x="4092315" y="5111646"/>
            <a:ext cx="719528" cy="9843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94688" y="5139069"/>
            <a:ext cx="3578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 of 3 slides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7791" y="1774569"/>
            <a:ext cx="1890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BOTH</a:t>
            </a:r>
          </a:p>
          <a:p>
            <a:pPr algn="ctr"/>
            <a:r>
              <a:rPr lang="en-US" b="1" dirty="0" smtClean="0"/>
              <a:t>Single celled and Multicellular Organisms</a:t>
            </a:r>
            <a:endParaRPr lang="en-US" b="1" dirty="0"/>
          </a:p>
        </p:txBody>
      </p:sp>
      <p:sp>
        <p:nvSpPr>
          <p:cNvPr id="14" name="Left Arrow Callout 13"/>
          <p:cNvSpPr/>
          <p:nvPr/>
        </p:nvSpPr>
        <p:spPr>
          <a:xfrm>
            <a:off x="5372350" y="2966321"/>
            <a:ext cx="3352160" cy="1858780"/>
          </a:xfrm>
          <a:prstGeom prst="leftArrow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 have you slide checked, ALL team members MUST give a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green check!!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3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712" y="44718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Single vs Multicellular </a:t>
            </a:r>
            <a:br>
              <a:rPr lang="en-US" sz="3200" dirty="0" smtClean="0"/>
            </a:br>
            <a:r>
              <a:rPr lang="en-US" sz="3200" dirty="0" smtClean="0"/>
              <a:t>Organisms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672650"/>
              </p:ext>
            </p:extLst>
          </p:nvPr>
        </p:nvGraphicFramePr>
        <p:xfrm>
          <a:off x="532784" y="1695423"/>
          <a:ext cx="7800053" cy="4400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16078" y="3208095"/>
            <a:ext cx="8259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Made of Cells &amp;</a:t>
            </a:r>
          </a:p>
          <a:p>
            <a:pPr algn="ctr"/>
            <a:r>
              <a:rPr lang="en-US" dirty="0" smtClean="0"/>
              <a:t>Living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8865" y="2483962"/>
            <a:ext cx="2861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ONE cell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Prokaryotic OR Eukaryotic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8767" y="2068464"/>
            <a:ext cx="28482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buFont typeface="+mj-lt"/>
              <a:buAutoNum type="arabicPeriod"/>
            </a:pPr>
            <a:r>
              <a:rPr lang="en-US" dirty="0" smtClean="0"/>
              <a:t>MORE than ONE cell</a:t>
            </a:r>
          </a:p>
          <a:p>
            <a:pPr marL="342900" indent="-342900" algn="r">
              <a:buFont typeface="+mj-lt"/>
              <a:buAutoNum type="arabicPeriod"/>
            </a:pPr>
            <a:r>
              <a:rPr lang="en-US" dirty="0" smtClean="0"/>
              <a:t>Requires cellular organization from cells to organ system; has to be MORE than ONE cell!</a:t>
            </a:r>
          </a:p>
          <a:p>
            <a:pPr marL="342900" indent="-342900" algn="r">
              <a:buFont typeface="+mj-lt"/>
              <a:buAutoNum type="arabicPeriod"/>
            </a:pPr>
            <a:r>
              <a:rPr lang="en-US" dirty="0" smtClean="0"/>
              <a:t>Eukaryotic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8865" y="4297293"/>
            <a:ext cx="2276475" cy="2000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8088" y="4297293"/>
            <a:ext cx="2670437" cy="2000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583" y="204218"/>
            <a:ext cx="1333421" cy="20027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6205" y="1428186"/>
            <a:ext cx="5366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Wait Patiently while others finish!</a:t>
            </a:r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302" y="204218"/>
            <a:ext cx="1772229" cy="177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4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85" y="-46585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Single vs Multicellular Organisms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672650"/>
              </p:ext>
            </p:extLst>
          </p:nvPr>
        </p:nvGraphicFramePr>
        <p:xfrm>
          <a:off x="532784" y="1695423"/>
          <a:ext cx="7800053" cy="4400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16078" y="3208095"/>
            <a:ext cx="8259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Made of Cells &amp;</a:t>
            </a:r>
          </a:p>
          <a:p>
            <a:pPr algn="ctr"/>
            <a:r>
              <a:rPr lang="en-US" dirty="0" smtClean="0"/>
              <a:t>Living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8865" y="2483962"/>
            <a:ext cx="2861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ONE cell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Prokaryotic OR Eukaryotic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8767" y="2068464"/>
            <a:ext cx="28482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buFont typeface="+mj-lt"/>
              <a:buAutoNum type="arabicPeriod"/>
            </a:pPr>
            <a:r>
              <a:rPr lang="en-US" dirty="0" smtClean="0"/>
              <a:t>MORE than ONE cell</a:t>
            </a:r>
          </a:p>
          <a:p>
            <a:pPr marL="342900" indent="-342900" algn="r">
              <a:buFont typeface="+mj-lt"/>
              <a:buAutoNum type="arabicPeriod"/>
            </a:pPr>
            <a:r>
              <a:rPr lang="en-US" dirty="0" smtClean="0"/>
              <a:t>Requires cellular organization from cells to organ system; has to be MORE than ONE cell!</a:t>
            </a:r>
          </a:p>
          <a:p>
            <a:pPr marL="342900" indent="-342900" algn="r">
              <a:buFont typeface="+mj-lt"/>
              <a:buAutoNum type="arabicPeriod"/>
            </a:pPr>
            <a:r>
              <a:rPr lang="en-US" dirty="0" smtClean="0"/>
              <a:t>Eukaryotic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8865" y="4297293"/>
            <a:ext cx="2276475" cy="2000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8088" y="4297293"/>
            <a:ext cx="2670437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2366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1581</TotalTime>
  <Words>322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Corbel</vt:lpstr>
      <vt:lpstr>Basis</vt:lpstr>
      <vt:lpstr>Group  Science ESCAPE Room</vt:lpstr>
      <vt:lpstr>Group  Science  ESCAPE Room</vt:lpstr>
      <vt:lpstr>Group ESCAPE Room</vt:lpstr>
      <vt:lpstr>Single vs Multicellular Organisms</vt:lpstr>
      <vt:lpstr>Single vs Multicellular Organisms</vt:lpstr>
      <vt:lpstr>Single vs Multicellular Organisms</vt:lpstr>
      <vt:lpstr>Single vs Multicellular  Organisms</vt:lpstr>
      <vt:lpstr>Single vs Multicellular Organisms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vs Multicellular Organisms and DB: CONSTANTS</dc:title>
  <dc:creator>Staff</dc:creator>
  <cp:lastModifiedBy>Tammy Barger</cp:lastModifiedBy>
  <cp:revision>30</cp:revision>
  <dcterms:created xsi:type="dcterms:W3CDTF">2016-09-27T12:32:47Z</dcterms:created>
  <dcterms:modified xsi:type="dcterms:W3CDTF">2018-05-08T20:39:58Z</dcterms:modified>
</cp:coreProperties>
</file>