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8CA67-26E3-4418-BEC8-46302A63DF11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D0D0E-99AF-44C0-860D-F454AE76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1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1678B-F4C9-4E71-92C5-CA0FF9063C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9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1678B-F4C9-4E71-92C5-CA0FF9063C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6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1C1-AA41-4A30-BD3A-09793C9D09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57E-7F5B-4BD6-909A-E1C9E2B3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1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1C1-AA41-4A30-BD3A-09793C9D09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57E-7F5B-4BD6-909A-E1C9E2B3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2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1C1-AA41-4A30-BD3A-09793C9D09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57E-7F5B-4BD6-909A-E1C9E2B3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4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2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1C1-AA41-4A30-BD3A-09793C9D09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57E-7F5B-4BD6-909A-E1C9E2B3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2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1C1-AA41-4A30-BD3A-09793C9D09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57E-7F5B-4BD6-909A-E1C9E2B3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5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1C1-AA41-4A30-BD3A-09793C9D09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57E-7F5B-4BD6-909A-E1C9E2B3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5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1C1-AA41-4A30-BD3A-09793C9D09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57E-7F5B-4BD6-909A-E1C9E2B3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9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1C1-AA41-4A30-BD3A-09793C9D09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57E-7F5B-4BD6-909A-E1C9E2B3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3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1C1-AA41-4A30-BD3A-09793C9D09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57E-7F5B-4BD6-909A-E1C9E2B3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0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1C1-AA41-4A30-BD3A-09793C9D09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57E-7F5B-4BD6-909A-E1C9E2B3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5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91C1-AA41-4A30-BD3A-09793C9D09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57E-7F5B-4BD6-909A-E1C9E2B3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7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891C1-AA41-4A30-BD3A-09793C9D091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957E-7F5B-4BD6-909A-E1C9E2B3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5575" y="0"/>
            <a:ext cx="6975764" cy="1988127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Science 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“Escape Rooms”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95575" y="4615873"/>
            <a:ext cx="8557479" cy="195118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To be moved from one room to the next, </a:t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you must post the CORRECT answer using polling. 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You have 5 minutes to “escape” from all 5 rooms!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443" y="132674"/>
            <a:ext cx="1709737" cy="803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343" y="111407"/>
            <a:ext cx="1101329" cy="8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6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ROOM #1: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Use the picture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5336598" y="3153638"/>
            <a:ext cx="3350202" cy="33007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2160590"/>
            <a:ext cx="1514169" cy="15560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A</a:t>
            </a:r>
            <a:endParaRPr lang="en-US" sz="5400" dirty="0"/>
          </a:p>
        </p:txBody>
      </p:sp>
      <p:sp>
        <p:nvSpPr>
          <p:cNvPr id="5" name="Oval 4"/>
          <p:cNvSpPr/>
          <p:nvPr/>
        </p:nvSpPr>
        <p:spPr>
          <a:xfrm>
            <a:off x="-1" y="3911216"/>
            <a:ext cx="1514169" cy="1415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B</a:t>
            </a:r>
            <a:endParaRPr lang="en-US" sz="5400" dirty="0"/>
          </a:p>
        </p:txBody>
      </p:sp>
      <p:sp>
        <p:nvSpPr>
          <p:cNvPr id="6" name="Oval 5"/>
          <p:cNvSpPr/>
          <p:nvPr/>
        </p:nvSpPr>
        <p:spPr>
          <a:xfrm>
            <a:off x="-1" y="5438126"/>
            <a:ext cx="1622323" cy="1401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622322" y="2271252"/>
            <a:ext cx="2639962" cy="113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Obtaining and using energy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0310" y="4026310"/>
            <a:ext cx="2521974" cy="1061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Reproducing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40310" y="5574890"/>
            <a:ext cx="2521974" cy="103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Maintaining their structure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443" y="132674"/>
            <a:ext cx="1709737" cy="803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343" y="111407"/>
            <a:ext cx="1101329" cy="8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8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ROOM </a:t>
            </a:r>
            <a:r>
              <a:rPr lang="en-US" b="1" dirty="0" smtClean="0">
                <a:solidFill>
                  <a:srgbClr val="FFFF00"/>
                </a:solidFill>
              </a:rPr>
              <a:t>#2: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Use the picture</a:t>
            </a:r>
            <a:endParaRPr lang="en-US" sz="2200" dirty="0"/>
          </a:p>
        </p:txBody>
      </p:sp>
      <p:sp>
        <p:nvSpPr>
          <p:cNvPr id="4" name="Oval 3"/>
          <p:cNvSpPr/>
          <p:nvPr/>
        </p:nvSpPr>
        <p:spPr>
          <a:xfrm>
            <a:off x="0" y="2160590"/>
            <a:ext cx="1514169" cy="15560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A</a:t>
            </a:r>
            <a:endParaRPr lang="en-US" sz="5400" dirty="0"/>
          </a:p>
        </p:txBody>
      </p:sp>
      <p:sp>
        <p:nvSpPr>
          <p:cNvPr id="5" name="Oval 4"/>
          <p:cNvSpPr/>
          <p:nvPr/>
        </p:nvSpPr>
        <p:spPr>
          <a:xfrm>
            <a:off x="-1" y="3911216"/>
            <a:ext cx="1514169" cy="1415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B</a:t>
            </a:r>
            <a:endParaRPr lang="en-US" sz="5400" dirty="0"/>
          </a:p>
        </p:txBody>
      </p:sp>
      <p:sp>
        <p:nvSpPr>
          <p:cNvPr id="6" name="Oval 5"/>
          <p:cNvSpPr/>
          <p:nvPr/>
        </p:nvSpPr>
        <p:spPr>
          <a:xfrm>
            <a:off x="-1" y="5438126"/>
            <a:ext cx="1622323" cy="1401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622322" y="2271252"/>
            <a:ext cx="2639962" cy="113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Obtaining and using energy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0310" y="4026310"/>
            <a:ext cx="2521974" cy="1061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Reproducing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40310" y="5574890"/>
            <a:ext cx="2521974" cy="103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Maintaining their structure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034" y="3151112"/>
            <a:ext cx="3322330" cy="3322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443" y="132674"/>
            <a:ext cx="1709737" cy="803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343" y="111407"/>
            <a:ext cx="1101329" cy="8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3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ROOM </a:t>
            </a:r>
            <a:r>
              <a:rPr lang="en-US" b="1" dirty="0" smtClean="0">
                <a:solidFill>
                  <a:srgbClr val="FFFF00"/>
                </a:solidFill>
              </a:rPr>
              <a:t>#3: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Use the picture</a:t>
            </a:r>
            <a:endParaRPr lang="en-US" sz="2200" dirty="0"/>
          </a:p>
        </p:txBody>
      </p:sp>
      <p:sp>
        <p:nvSpPr>
          <p:cNvPr id="4" name="Oval 3"/>
          <p:cNvSpPr/>
          <p:nvPr/>
        </p:nvSpPr>
        <p:spPr>
          <a:xfrm>
            <a:off x="0" y="2160590"/>
            <a:ext cx="1514169" cy="15560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A</a:t>
            </a:r>
            <a:endParaRPr lang="en-US" sz="5400" dirty="0"/>
          </a:p>
        </p:txBody>
      </p:sp>
      <p:sp>
        <p:nvSpPr>
          <p:cNvPr id="5" name="Oval 4"/>
          <p:cNvSpPr/>
          <p:nvPr/>
        </p:nvSpPr>
        <p:spPr>
          <a:xfrm>
            <a:off x="-1" y="3911216"/>
            <a:ext cx="1514169" cy="1415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B</a:t>
            </a:r>
            <a:endParaRPr lang="en-US" sz="5400" dirty="0"/>
          </a:p>
        </p:txBody>
      </p:sp>
      <p:sp>
        <p:nvSpPr>
          <p:cNvPr id="6" name="Oval 5"/>
          <p:cNvSpPr/>
          <p:nvPr/>
        </p:nvSpPr>
        <p:spPr>
          <a:xfrm>
            <a:off x="-1" y="5438126"/>
            <a:ext cx="1622323" cy="1401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622322" y="2271252"/>
            <a:ext cx="2639962" cy="113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Obtaining and using energy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0310" y="4026310"/>
            <a:ext cx="2521974" cy="1061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Reproducing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40310" y="5574890"/>
            <a:ext cx="2521974" cy="103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Maintaining their structure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5469" y="2867890"/>
            <a:ext cx="3103686" cy="34399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443" y="132674"/>
            <a:ext cx="1709737" cy="803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343" y="111407"/>
            <a:ext cx="1101329" cy="8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0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ROOM </a:t>
            </a:r>
            <a:r>
              <a:rPr lang="en-US" b="1" dirty="0" smtClean="0">
                <a:solidFill>
                  <a:srgbClr val="FFFF00"/>
                </a:solidFill>
              </a:rPr>
              <a:t>#4: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Use the picture</a:t>
            </a:r>
            <a:endParaRPr lang="en-US" sz="2200" dirty="0"/>
          </a:p>
        </p:txBody>
      </p:sp>
      <p:sp>
        <p:nvSpPr>
          <p:cNvPr id="4" name="Oval 3"/>
          <p:cNvSpPr/>
          <p:nvPr/>
        </p:nvSpPr>
        <p:spPr>
          <a:xfrm>
            <a:off x="0" y="2160590"/>
            <a:ext cx="1514169" cy="15560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A</a:t>
            </a:r>
            <a:endParaRPr lang="en-US" sz="5400" dirty="0"/>
          </a:p>
        </p:txBody>
      </p:sp>
      <p:sp>
        <p:nvSpPr>
          <p:cNvPr id="5" name="Oval 4"/>
          <p:cNvSpPr/>
          <p:nvPr/>
        </p:nvSpPr>
        <p:spPr>
          <a:xfrm>
            <a:off x="-1" y="3911216"/>
            <a:ext cx="1514169" cy="1415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B</a:t>
            </a:r>
            <a:endParaRPr lang="en-US" sz="5400" dirty="0"/>
          </a:p>
        </p:txBody>
      </p:sp>
      <p:sp>
        <p:nvSpPr>
          <p:cNvPr id="6" name="Oval 5"/>
          <p:cNvSpPr/>
          <p:nvPr/>
        </p:nvSpPr>
        <p:spPr>
          <a:xfrm>
            <a:off x="-1" y="5438126"/>
            <a:ext cx="1622323" cy="1401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622322" y="2271252"/>
            <a:ext cx="2639962" cy="113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Obtaining and using energy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0310" y="4026310"/>
            <a:ext cx="2521974" cy="1061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Reproducing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40310" y="5574890"/>
            <a:ext cx="2521974" cy="103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Maintaining their structure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0123" y="2951018"/>
            <a:ext cx="3396781" cy="3503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443" y="132674"/>
            <a:ext cx="1709737" cy="803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343" y="111407"/>
            <a:ext cx="1101329" cy="8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6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ROOM </a:t>
            </a:r>
            <a:r>
              <a:rPr lang="en-US" b="1" dirty="0" smtClean="0">
                <a:solidFill>
                  <a:srgbClr val="FFFF00"/>
                </a:solidFill>
              </a:rPr>
              <a:t>#5: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Use the picture</a:t>
            </a:r>
            <a:endParaRPr lang="en-US" sz="2200" dirty="0"/>
          </a:p>
        </p:txBody>
      </p:sp>
      <p:sp>
        <p:nvSpPr>
          <p:cNvPr id="4" name="Oval 3"/>
          <p:cNvSpPr/>
          <p:nvPr/>
        </p:nvSpPr>
        <p:spPr>
          <a:xfrm>
            <a:off x="0" y="2160590"/>
            <a:ext cx="1514169" cy="15560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A</a:t>
            </a:r>
            <a:endParaRPr lang="en-US" sz="5400" dirty="0"/>
          </a:p>
        </p:txBody>
      </p:sp>
      <p:sp>
        <p:nvSpPr>
          <p:cNvPr id="5" name="Oval 4"/>
          <p:cNvSpPr/>
          <p:nvPr/>
        </p:nvSpPr>
        <p:spPr>
          <a:xfrm>
            <a:off x="-1" y="3911216"/>
            <a:ext cx="1514169" cy="1415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B</a:t>
            </a:r>
            <a:endParaRPr lang="en-US" sz="5400" dirty="0"/>
          </a:p>
        </p:txBody>
      </p:sp>
      <p:sp>
        <p:nvSpPr>
          <p:cNvPr id="6" name="Oval 5"/>
          <p:cNvSpPr/>
          <p:nvPr/>
        </p:nvSpPr>
        <p:spPr>
          <a:xfrm>
            <a:off x="-1" y="5438126"/>
            <a:ext cx="1622323" cy="1401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622322" y="2271252"/>
            <a:ext cx="2639962" cy="113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Obtaining and using energy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0310" y="4026310"/>
            <a:ext cx="2521974" cy="1061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Reproducing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40310" y="5574890"/>
            <a:ext cx="2521974" cy="103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Maintaining their structure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56211" y="2344635"/>
            <a:ext cx="3292934" cy="4108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443" y="132674"/>
            <a:ext cx="1709737" cy="803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343" y="111407"/>
            <a:ext cx="1101329" cy="8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3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01692" cy="13208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</a:rPr>
              <a:t>You Escaped!</a:t>
            </a:r>
            <a:endParaRPr lang="en-US" sz="80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4" y="2160588"/>
            <a:ext cx="5836404" cy="3881437"/>
          </a:xfrm>
        </p:spPr>
      </p:pic>
      <p:sp>
        <p:nvSpPr>
          <p:cNvPr id="5" name="TextBox 4"/>
          <p:cNvSpPr txBox="1"/>
          <p:nvPr/>
        </p:nvSpPr>
        <p:spPr>
          <a:xfrm>
            <a:off x="3283528" y="6255327"/>
            <a:ext cx="556952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Wait patiently for your friends!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7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1093</TotalTime>
  <Words>97</Words>
  <Application>Microsoft Office PowerPoint</Application>
  <PresentationFormat>On-screen Show (4:3)</PresentationFormat>
  <Paragraphs>42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Science  “Escape Rooms”</vt:lpstr>
      <vt:lpstr>ROOM #1: Use the picture</vt:lpstr>
      <vt:lpstr>ROOM #2: Use the picture</vt:lpstr>
      <vt:lpstr>ROOM #3: Use the picture</vt:lpstr>
      <vt:lpstr>ROOM #4: Use the picture</vt:lpstr>
      <vt:lpstr>ROOM #5: Use the picture</vt:lpstr>
      <vt:lpstr>You Escaped!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 “Escape Rooms”</dc:title>
  <dc:creator>TAMMY BARGER</dc:creator>
  <cp:lastModifiedBy>Tammy Barger</cp:lastModifiedBy>
  <cp:revision>3</cp:revision>
  <dcterms:created xsi:type="dcterms:W3CDTF">2017-09-22T02:05:43Z</dcterms:created>
  <dcterms:modified xsi:type="dcterms:W3CDTF">2018-05-08T20:40:43Z</dcterms:modified>
</cp:coreProperties>
</file>